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8" r:id="rId3"/>
    <p:sldId id="267" r:id="rId4"/>
    <p:sldId id="257" r:id="rId5"/>
    <p:sldId id="256" r:id="rId6"/>
    <p:sldId id="271" r:id="rId7"/>
    <p:sldId id="261" r:id="rId8"/>
    <p:sldId id="264" r:id="rId9"/>
    <p:sldId id="265" r:id="rId10"/>
    <p:sldId id="260" r:id="rId11"/>
    <p:sldId id="25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ownloads\&#1076;&#1077;&#1085;&#1100;%20&#1087;&#1086;&#1073;&#1077;&#1076;&#1099;.mp3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ownloads\metronom2.mp3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ownloads\&#1089;&#1086;&#1083;&#1085;&#1077;&#1095;&#1085;&#1099;&#1081;%20&#1082;&#1088;&#1091;&#1075;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Windows\Downloads\&#1089;&#1083;&#1091;&#1078;&#1080;&#1090;&#1100;%20&#1088;&#1086;&#1089;&#1089;&#1080;&#1080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ownloads\&#1089;&#1074;&#1103;&#1097;&#1077;&#1085;&#1085;&#1072;&#1103;%20&#1074;&#1086;&#1081;&#1085;&#1072;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Windows\Downloads\&#1073;&#1088;&#1072;&#1074;&#1099;&#1077;%20&#1089;&#1086;&#1083;&#1076;&#1072;&#1090;&#1099;.mp3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indows\Downloads\&#1103;&#1073;&#1083;&#1086;&#1095;&#1082;&#1086;.mp3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>Презентация </a:t>
            </a:r>
            <a:br>
              <a:rPr lang="ru-RU" sz="5400" b="1" dirty="0" smtClean="0"/>
            </a:br>
            <a:r>
              <a:rPr lang="ru-RU" sz="5400" b="1" dirty="0" smtClean="0"/>
              <a:t>«Вечный подвиг»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pic>
        <p:nvPicPr>
          <p:cNvPr id="12290" name="Picture 2" descr="http://www.nnmama.ru/upload/iblock/5e8/detskye_pesny_k_9_ma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33400"/>
            <a:ext cx="3333750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ruzo.net - Открытка век живи - век учись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-136526"/>
            <a:ext cx="9359900" cy="6994525"/>
          </a:xfrm>
          <a:prstGeom prst="rect">
            <a:avLst/>
          </a:prstGeom>
          <a:noFill/>
        </p:spPr>
      </p:pic>
      <p:pic>
        <p:nvPicPr>
          <p:cNvPr id="5" name="день победы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Вооруженные конфли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6525"/>
            <a:ext cx="9817100" cy="6991350"/>
          </a:xfrm>
          <a:prstGeom prst="rect">
            <a:avLst/>
          </a:prstGeom>
          <a:noFill/>
        </p:spPr>
      </p:pic>
      <p:pic>
        <p:nvPicPr>
          <p:cNvPr id="5" name="metronom2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7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olemika.com.ua/images/2012-35/95651/dadbafee034bae34b4677a655656e489-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5" name="солнечный круг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4" descr="http://ic.pics.livejournal.com/goodsmith/830123/330352/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лужить росси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opengaz.ru/sites/www.opengaz.ru/files/field/image/2014-10-15_17-25-41_rabochiy_s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  <p:pic>
        <p:nvPicPr>
          <p:cNvPr id="5" name="Picture 2" descr="http://www.opengaz.ru/sites/www.opengaz.ru/files/field/image/2014-10-15_17-25-41_rabochiy_st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296400" cy="723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Скачать Картинки игр с названием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7162800"/>
          </a:xfrm>
          <a:prstGeom prst="rect">
            <a:avLst/>
          </a:prstGeom>
          <a:noFill/>
        </p:spPr>
      </p:pic>
      <p:pic>
        <p:nvPicPr>
          <p:cNvPr id="5" name="священная войн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8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огда войны не будут люди знать. . Нет, слово &quot;мир&quot; останется едва ли. . Актеры обои и фото на рабочий ст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6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hotos.lifeisphoto.ru/25/0/2523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144000" cy="7543800"/>
          </a:xfrm>
          <a:prstGeom prst="rect">
            <a:avLst/>
          </a:prstGeom>
          <a:noFill/>
        </p:spPr>
      </p:pic>
      <p:pic>
        <p:nvPicPr>
          <p:cNvPr id="3" name="бравые солда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Скачать русские игры про войну через торрент &amp;amp;&amp;amp;&amp;amp; c87a3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36525"/>
            <a:ext cx="9493250" cy="7143750"/>
          </a:xfrm>
          <a:prstGeom prst="rect">
            <a:avLst/>
          </a:prstGeom>
          <a:noFill/>
        </p:spPr>
      </p:pic>
      <p:pic>
        <p:nvPicPr>
          <p:cNvPr id="5" name="яблочко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orldofwarplanes.ru/dcont/fb/current_news/pokryshkin/pok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glagol.su/wp-content/uploads/2012/10/naumov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10"/>
            <a:ext cx="9144000" cy="6994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335</TotalTime>
  <Words>0</Words>
  <PresentationFormat>Экран (4:3)</PresentationFormat>
  <Paragraphs>1</Paragraphs>
  <Slides>12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      Презентация  «Вечный подвиг»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38</cp:revision>
  <dcterms:created xsi:type="dcterms:W3CDTF">2015-04-30T08:47:39Z</dcterms:created>
  <dcterms:modified xsi:type="dcterms:W3CDTF">2015-05-19T06:52:10Z</dcterms:modified>
</cp:coreProperties>
</file>